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How much I love Mollie</c:v>
                </c:pt>
                <c:pt idx="1">
                  <c:v>How much I love her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2.5</c:v>
                </c:pt>
              </c:numCache>
            </c:numRef>
          </c:val>
        </c:ser>
        <c:axId val="113479680"/>
        <c:axId val="113481216"/>
      </c:barChart>
      <c:catAx>
        <c:axId val="113479680"/>
        <c:scaling>
          <c:orientation val="minMax"/>
        </c:scaling>
        <c:axPos val="b"/>
        <c:tickLblPos val="nextTo"/>
        <c:crossAx val="113481216"/>
        <c:crosses val="autoZero"/>
        <c:auto val="1"/>
        <c:lblAlgn val="ctr"/>
        <c:lblOffset val="100"/>
      </c:catAx>
      <c:valAx>
        <c:axId val="113481216"/>
        <c:scaling>
          <c:orientation val="minMax"/>
        </c:scaling>
        <c:axPos val="l"/>
        <c:majorGridlines/>
        <c:numFmt formatCode="General" sourceLinked="1"/>
        <c:tickLblPos val="nextTo"/>
        <c:crossAx val="11347968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32C3-EC2D-442F-958B-28B3878C6BFA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490F-7FBA-484D-80CC-30E2CF299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32C3-EC2D-442F-958B-28B3878C6BFA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490F-7FBA-484D-80CC-30E2CF299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32C3-EC2D-442F-958B-28B3878C6BFA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490F-7FBA-484D-80CC-30E2CF299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32C3-EC2D-442F-958B-28B3878C6BFA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490F-7FBA-484D-80CC-30E2CF299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32C3-EC2D-442F-958B-28B3878C6BFA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490F-7FBA-484D-80CC-30E2CF299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32C3-EC2D-442F-958B-28B3878C6BFA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490F-7FBA-484D-80CC-30E2CF299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32C3-EC2D-442F-958B-28B3878C6BFA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490F-7FBA-484D-80CC-30E2CF299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32C3-EC2D-442F-958B-28B3878C6BFA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490F-7FBA-484D-80CC-30E2CF299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32C3-EC2D-442F-958B-28B3878C6BFA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490F-7FBA-484D-80CC-30E2CF299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32C3-EC2D-442F-958B-28B3878C6BFA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490F-7FBA-484D-80CC-30E2CF299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32C3-EC2D-442F-958B-28B3878C6BFA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490F-7FBA-484D-80CC-30E2CF299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432C3-EC2D-442F-958B-28B3878C6BFA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9490F-7FBA-484D-80CC-30E2CF299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772400" cy="19812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9600" dirty="0" smtClean="0">
                <a:solidFill>
                  <a:srgbClr val="00B050"/>
                </a:solidFill>
              </a:rPr>
              <a:t>Mollie My Puppy</a:t>
            </a:r>
            <a:endParaRPr lang="en-US" sz="9600" dirty="0">
              <a:solidFill>
                <a:srgbClr val="00B050"/>
              </a:solidFill>
            </a:endParaRPr>
          </a:p>
        </p:txBody>
      </p:sp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/>
          <a:stretch>
            <a:fillRect/>
          </a:stretch>
        </p:blipFill>
        <p:spPr>
          <a:xfrm>
            <a:off x="304800" y="5638800"/>
            <a:ext cx="152400" cy="15240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much I love Mollie</a:t>
            </a:r>
            <a:endParaRPr lang="en-US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 loves me!</a:t>
            </a:r>
            <a:endParaRPr lang="en-US" sz="5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en-US" sz="5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don’t know why my puppy loves me so much but she does. She may jump on me but she is still my baby!</a:t>
            </a:r>
            <a:endParaRPr lang="en-US" sz="5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B-P\Local Settings\Temporary Internet Files\Content.IE5\Y4FRFQ9N\MPj0181362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8994" y="2819400"/>
            <a:ext cx="4752250" cy="3120644"/>
          </a:xfrm>
          <a:prstGeom prst="rect">
            <a:avLst/>
          </a:prstGeom>
          <a:noFill/>
        </p:spPr>
      </p:pic>
      <p:sp>
        <p:nvSpPr>
          <p:cNvPr id="6" name="Rounded Rectangular Callout 5"/>
          <p:cNvSpPr/>
          <p:nvPr/>
        </p:nvSpPr>
        <p:spPr>
          <a:xfrm rot="1280630">
            <a:off x="4913616" y="2401804"/>
            <a:ext cx="2165351" cy="14478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1145670">
            <a:off x="5410200" y="2589312"/>
            <a:ext cx="91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The End!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44</Words>
  <Application>Microsoft Office PowerPoint</Application>
  <PresentationFormat>On-screen Show (4:3)</PresentationFormat>
  <Paragraphs>6</Paragraphs>
  <Slides>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Mollie My Puppy</vt:lpstr>
      <vt:lpstr>How much I love Mollie</vt:lpstr>
      <vt:lpstr>She loves me!</vt:lpstr>
      <vt:lpstr>Slide 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B-P</dc:creator>
  <cp:lastModifiedBy>B-P</cp:lastModifiedBy>
  <cp:revision>7</cp:revision>
  <dcterms:created xsi:type="dcterms:W3CDTF">2008-10-10T19:38:03Z</dcterms:created>
  <dcterms:modified xsi:type="dcterms:W3CDTF">2008-10-10T21:27:14Z</dcterms:modified>
</cp:coreProperties>
</file>